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custDataLst>
    <p:tags r:id="rId3"/>
  </p:custDataLst>
  <p:defaultTextStyle>
    <a:defPPr>
      <a:defRPr lang="tr-TR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>
          <p15:clr>
            <a:srgbClr val="A4A3A4"/>
          </p15:clr>
        </p15:guide>
        <p15:guide id="2" pos="67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390" y="-1308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88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99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760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63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87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000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91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17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00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67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528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B08AD-796A-4B15-AE34-46BE35849B1E}" type="datetimeFigureOut">
              <a:rPr lang="tr-TR" smtClean="0"/>
              <a:pPr/>
              <a:t>27.9.2018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B1EC3-3E0F-4C11-B01D-0BC560E0DA6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0309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72 Dikdörtgen"/>
          <p:cNvSpPr/>
          <p:nvPr/>
        </p:nvSpPr>
        <p:spPr bwMode="auto">
          <a:xfrm>
            <a:off x="530878" y="169051"/>
            <a:ext cx="20321162" cy="39570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47079" y="586648"/>
            <a:ext cx="19568066" cy="755713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4200" b="1" dirty="0" smtClean="0">
                <a:solidFill>
                  <a:schemeClr val="bg2"/>
                </a:solidFill>
              </a:rPr>
              <a:t>MÜHENDİSLİK FAKÜLTESİ ELEKTRİK ELEKTRONİK MÜHENDİSLİĞİ BÖLÜMÜ</a:t>
            </a:r>
            <a:endParaRPr lang="tr-TR" sz="4200" b="1" dirty="0">
              <a:solidFill>
                <a:schemeClr val="bg2"/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695998" y="28760655"/>
            <a:ext cx="20156042" cy="1340488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4000" b="1" dirty="0" smtClean="0"/>
              <a:t>2018-2019 </a:t>
            </a:r>
            <a:r>
              <a:rPr lang="tr-TR" sz="4000" b="1" dirty="0" smtClean="0"/>
              <a:t>MCBÜ </a:t>
            </a:r>
            <a:r>
              <a:rPr lang="tr-TR" sz="4000" b="1" dirty="0" smtClean="0"/>
              <a:t>MF ELEKTRİK ELEKTRONİK MÜHENDİSLİĞİ BÖLÜMÜ </a:t>
            </a:r>
          </a:p>
          <a:p>
            <a:pPr algn="ctr"/>
            <a:r>
              <a:rPr lang="tr-TR" sz="4000" b="1" dirty="0" smtClean="0"/>
              <a:t>Tasarım Çalışmaları Sergisi / Mayıs 2018</a:t>
            </a:r>
            <a:endParaRPr lang="tr-TR" sz="4000" b="1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6048961" y="2629910"/>
            <a:ext cx="11300601" cy="721433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r>
              <a:rPr lang="tr-TR" sz="4000" b="1" dirty="0" smtClean="0">
                <a:solidFill>
                  <a:schemeClr val="accent2">
                    <a:lumMod val="50000"/>
                  </a:schemeClr>
                </a:solidFill>
              </a:rPr>
              <a:t>Öğrenci Adı Soyadı , Danışman : </a:t>
            </a:r>
            <a:r>
              <a:rPr lang="tr-TR" sz="4000" b="1" dirty="0" smtClean="0">
                <a:solidFill>
                  <a:schemeClr val="accent2">
                    <a:lumMod val="50000"/>
                  </a:schemeClr>
                </a:solidFill>
              </a:rPr>
              <a:t>Unvanı </a:t>
            </a:r>
            <a:r>
              <a:rPr lang="tr-TR" sz="4000" b="1" dirty="0" smtClean="0">
                <a:solidFill>
                  <a:schemeClr val="accent2">
                    <a:lumMod val="50000"/>
                  </a:schemeClr>
                </a:solidFill>
              </a:rPr>
              <a:t>Adı Soyadı</a:t>
            </a:r>
            <a:endParaRPr lang="tr-TR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" y="28548340"/>
            <a:ext cx="21383624" cy="2029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3500164" y="1531195"/>
            <a:ext cx="16331749" cy="1032712"/>
          </a:xfrm>
          <a:prstGeom prst="rect">
            <a:avLst/>
          </a:prstGeom>
          <a:noFill/>
        </p:spPr>
        <p:txBody>
          <a:bodyPr wrap="square" lIns="108324" tIns="54162" rIns="108324" bIns="54162" rtlCol="0">
            <a:spAutoFit/>
          </a:bodyPr>
          <a:lstStyle/>
          <a:p>
            <a:pPr algn="ctr"/>
            <a:r>
              <a:rPr lang="tr-TR" sz="6000" b="1" dirty="0" smtClean="0">
                <a:solidFill>
                  <a:schemeClr val="accent1">
                    <a:lumMod val="50000"/>
                  </a:schemeClr>
                </a:solidFill>
              </a:rPr>
              <a:t>TASARIM PROJESİ BAŞLIĞI</a:t>
            </a:r>
            <a:endParaRPr lang="tr-TR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247 Dikdörtgen"/>
          <p:cNvSpPr>
            <a:spLocks noChangeArrowheads="1"/>
          </p:cNvSpPr>
          <p:nvPr/>
        </p:nvSpPr>
        <p:spPr bwMode="auto">
          <a:xfrm>
            <a:off x="530878" y="26833506"/>
            <a:ext cx="20321162" cy="1591858"/>
          </a:xfrm>
          <a:prstGeom prst="rect">
            <a:avLst/>
          </a:prstGeom>
          <a:solidFill>
            <a:srgbClr val="FFE0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/>
          </a:p>
        </p:txBody>
      </p:sp>
      <p:sp>
        <p:nvSpPr>
          <p:cNvPr id="27" name="227 Dikdörtgen"/>
          <p:cNvSpPr>
            <a:spLocks noChangeArrowheads="1"/>
          </p:cNvSpPr>
          <p:nvPr/>
        </p:nvSpPr>
        <p:spPr bwMode="auto">
          <a:xfrm>
            <a:off x="530877" y="8534921"/>
            <a:ext cx="7906541" cy="10039528"/>
          </a:xfrm>
          <a:prstGeom prst="rect">
            <a:avLst/>
          </a:prstGeom>
          <a:solidFill>
            <a:srgbClr val="FFFC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Burada </a:t>
            </a:r>
            <a:r>
              <a:rPr lang="tr-TR" sz="2400" dirty="0" smtClean="0">
                <a:solidFill>
                  <a:schemeClr val="bg2"/>
                </a:solidFill>
              </a:rPr>
              <a:t>Tasarım Projesi </a:t>
            </a:r>
            <a:r>
              <a:rPr lang="tr-TR" sz="2400" dirty="0" smtClean="0">
                <a:solidFill>
                  <a:schemeClr val="bg2"/>
                </a:solidFill>
              </a:rPr>
              <a:t>konusuna </a:t>
            </a:r>
            <a:r>
              <a:rPr lang="tr-TR" sz="2400" dirty="0" smtClean="0">
                <a:solidFill>
                  <a:schemeClr val="bg2"/>
                </a:solidFill>
              </a:rPr>
              <a:t>kısa bir giriş </a:t>
            </a:r>
            <a:r>
              <a:rPr lang="tr-TR" sz="2400" dirty="0" smtClean="0">
                <a:solidFill>
                  <a:schemeClr val="bg2"/>
                </a:solidFill>
              </a:rPr>
              <a:t>yapılmalıdır. Edilgen </a:t>
            </a:r>
            <a:r>
              <a:rPr lang="tr-TR" sz="2400" dirty="0" smtClean="0">
                <a:solidFill>
                  <a:schemeClr val="bg2"/>
                </a:solidFill>
              </a:rPr>
              <a:t>cümleler kullanılmalıdır.</a:t>
            </a:r>
          </a:p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Bu kısma resim </a:t>
            </a:r>
            <a:r>
              <a:rPr lang="tr-TR" sz="2400" dirty="0" smtClean="0">
                <a:solidFill>
                  <a:schemeClr val="bg2"/>
                </a:solidFill>
              </a:rPr>
              <a:t>koymayınız. Madde </a:t>
            </a:r>
            <a:r>
              <a:rPr lang="tr-TR" sz="2400" dirty="0" smtClean="0">
                <a:solidFill>
                  <a:schemeClr val="bg2"/>
                </a:solidFill>
              </a:rPr>
              <a:t>imleri kullanmayınız.</a:t>
            </a:r>
            <a:endParaRPr lang="tr-TR" sz="2400" dirty="0">
              <a:solidFill>
                <a:schemeClr val="bg2"/>
              </a:solidFill>
            </a:endParaRPr>
          </a:p>
        </p:txBody>
      </p:sp>
      <p:sp>
        <p:nvSpPr>
          <p:cNvPr id="29" name="219 Dikdörtgen"/>
          <p:cNvSpPr>
            <a:spLocks noChangeArrowheads="1"/>
          </p:cNvSpPr>
          <p:nvPr/>
        </p:nvSpPr>
        <p:spPr bwMode="auto">
          <a:xfrm>
            <a:off x="530877" y="19511193"/>
            <a:ext cx="20321162" cy="6508543"/>
          </a:xfrm>
          <a:prstGeom prst="rect">
            <a:avLst/>
          </a:prstGeom>
          <a:solidFill>
            <a:srgbClr val="D5D6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Bu </a:t>
            </a:r>
            <a:r>
              <a:rPr lang="tr-TR" sz="2400" dirty="0" smtClean="0">
                <a:solidFill>
                  <a:schemeClr val="bg2"/>
                </a:solidFill>
              </a:rPr>
              <a:t>Tasarım Projesini ilginç </a:t>
            </a:r>
            <a:r>
              <a:rPr lang="tr-TR" sz="2400" dirty="0" smtClean="0">
                <a:solidFill>
                  <a:schemeClr val="bg2"/>
                </a:solidFill>
              </a:rPr>
              <a:t>kılan hususlar, projenin kullanım alanları, projenin çıktılarının faydaları bu kısımda vurgulanmalıdır.</a:t>
            </a:r>
          </a:p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Görsellik çok önemlidir.</a:t>
            </a:r>
          </a:p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Madde imleri kullanabilirsiniz.</a:t>
            </a:r>
          </a:p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Resim/fotoğraf kullanabilirsiniz.</a:t>
            </a:r>
          </a:p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Blok şema kullanabilirsiniz.</a:t>
            </a:r>
          </a:p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Formül kullanabilirsiniz.</a:t>
            </a:r>
          </a:p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Birden çok paragraf kullanabilirsiniz.</a:t>
            </a:r>
            <a:endParaRPr lang="tr-TR" sz="2400" dirty="0">
              <a:solidFill>
                <a:schemeClr val="bg2"/>
              </a:solidFill>
            </a:endParaRPr>
          </a:p>
        </p:txBody>
      </p:sp>
      <p:sp>
        <p:nvSpPr>
          <p:cNvPr id="33" name="204 Dikdörtgen"/>
          <p:cNvSpPr>
            <a:spLocks noChangeArrowheads="1"/>
          </p:cNvSpPr>
          <p:nvPr/>
        </p:nvSpPr>
        <p:spPr bwMode="auto">
          <a:xfrm>
            <a:off x="8746404" y="8605668"/>
            <a:ext cx="12105636" cy="9968781"/>
          </a:xfrm>
          <a:prstGeom prst="rect">
            <a:avLst/>
          </a:prstGeom>
          <a:solidFill>
            <a:srgbClr val="A6C78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Tasarım Projenizde elde </a:t>
            </a:r>
            <a:r>
              <a:rPr lang="tr-TR" sz="2400" dirty="0" smtClean="0">
                <a:solidFill>
                  <a:schemeClr val="bg2"/>
                </a:solidFill>
              </a:rPr>
              <a:t>ettiğiniz sonuçlar bu kısımda yer alacaktır.</a:t>
            </a:r>
          </a:p>
          <a:p>
            <a:pPr eaLnBrk="1" hangingPunct="1"/>
            <a:r>
              <a:rPr lang="tr-TR" sz="2400" dirty="0" smtClean="0">
                <a:solidFill>
                  <a:schemeClr val="bg2"/>
                </a:solidFill>
              </a:rPr>
              <a:t>Görsellik çok önemlidir. Mümkün olan en az </a:t>
            </a:r>
            <a:r>
              <a:rPr lang="tr-TR" sz="2400" dirty="0" smtClean="0">
                <a:solidFill>
                  <a:schemeClr val="bg2"/>
                </a:solidFill>
              </a:rPr>
              <a:t>cümle, </a:t>
            </a:r>
            <a:r>
              <a:rPr lang="tr-TR" sz="2400" dirty="0" smtClean="0">
                <a:solidFill>
                  <a:schemeClr val="bg2"/>
                </a:solidFill>
              </a:rPr>
              <a:t>en çok resim, grafik ve tablo ile sonuçlar ifade edilmelidir. Gerekli cümleleri sunum yaparken kullanmayı tercih ediniz.</a:t>
            </a:r>
            <a:endParaRPr lang="tr-TR" sz="2400" dirty="0">
              <a:solidFill>
                <a:schemeClr val="bg2"/>
              </a:solidFill>
            </a:endParaRPr>
          </a:p>
        </p:txBody>
      </p:sp>
      <p:sp>
        <p:nvSpPr>
          <p:cNvPr id="34" name="Rectangle 1215"/>
          <p:cNvSpPr>
            <a:spLocks noChangeArrowheads="1"/>
          </p:cNvSpPr>
          <p:nvPr/>
        </p:nvSpPr>
        <p:spPr bwMode="auto">
          <a:xfrm>
            <a:off x="0" y="24185563"/>
            <a:ext cx="2476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3974" tIns="61987" rIns="123974" bIns="61987" anchor="ctr">
            <a:spAutoFit/>
          </a:bodyPr>
          <a:lstStyle>
            <a:lvl1pPr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239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239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239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239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endParaRPr lang="en-AU" sz="2400"/>
          </a:p>
        </p:txBody>
      </p:sp>
      <p:sp>
        <p:nvSpPr>
          <p:cNvPr id="35" name="Rectangle 1437"/>
          <p:cNvSpPr>
            <a:spLocks noChangeArrowheads="1"/>
          </p:cNvSpPr>
          <p:nvPr/>
        </p:nvSpPr>
        <p:spPr bwMode="auto">
          <a:xfrm>
            <a:off x="0" y="25688925"/>
            <a:ext cx="2476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3974" tIns="61987" rIns="123974" bIns="61987" anchor="ctr">
            <a:spAutoFit/>
          </a:bodyPr>
          <a:lstStyle>
            <a:lvl1pPr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39838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239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239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239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23983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endParaRPr lang="en-AU" sz="2400"/>
          </a:p>
        </p:txBody>
      </p:sp>
      <p:sp>
        <p:nvSpPr>
          <p:cNvPr id="39" name="182 Dikdörtgen"/>
          <p:cNvSpPr/>
          <p:nvPr/>
        </p:nvSpPr>
        <p:spPr bwMode="auto">
          <a:xfrm>
            <a:off x="530877" y="7618429"/>
            <a:ext cx="7906540" cy="734704"/>
          </a:xfrm>
          <a:prstGeom prst="rect">
            <a:avLst/>
          </a:prstGeom>
          <a:solidFill>
            <a:schemeClr val="tx2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r>
              <a:rPr lang="tr-TR" sz="3600" b="1" dirty="0" smtClean="0">
                <a:solidFill>
                  <a:schemeClr val="bg1"/>
                </a:solidFill>
                <a:latin typeface="Arial" charset="0"/>
              </a:rPr>
              <a:t>GİRİŞ</a:t>
            </a:r>
            <a:endParaRPr lang="tr-T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" name="186 Dikdörtgen"/>
          <p:cNvSpPr/>
          <p:nvPr/>
        </p:nvSpPr>
        <p:spPr bwMode="auto">
          <a:xfrm>
            <a:off x="530879" y="4354693"/>
            <a:ext cx="20321162" cy="711484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tr-TR" sz="3600" b="1" dirty="0" smtClean="0">
                <a:solidFill>
                  <a:schemeClr val="bg1"/>
                </a:solidFill>
                <a:latin typeface="Arial" charset="0"/>
              </a:rPr>
              <a:t>ÖZET VE AMAÇ</a:t>
            </a:r>
            <a:endParaRPr lang="tr-T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" name="188 Dikdörtgen"/>
          <p:cNvSpPr/>
          <p:nvPr/>
        </p:nvSpPr>
        <p:spPr bwMode="auto">
          <a:xfrm>
            <a:off x="530879" y="5178414"/>
            <a:ext cx="20321162" cy="225822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just">
              <a:defRPr/>
            </a:pPr>
            <a:r>
              <a:rPr lang="tr-TR" sz="3200" dirty="0" smtClean="0">
                <a:solidFill>
                  <a:schemeClr val="bg2"/>
                </a:solidFill>
                <a:latin typeface="+mj-lt"/>
                <a:cs typeface="Times New Roman" pitchFamily="18" charset="0"/>
              </a:rPr>
              <a:t>Bu bölüm çalışmanızın amacı ve özetini içermelidir</a:t>
            </a:r>
            <a:endParaRPr lang="tr-TR" sz="3200" dirty="0">
              <a:solidFill>
                <a:schemeClr val="bg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59" name="206 Dikdörtgen"/>
          <p:cNvSpPr/>
          <p:nvPr/>
        </p:nvSpPr>
        <p:spPr bwMode="auto">
          <a:xfrm>
            <a:off x="8746403" y="7659430"/>
            <a:ext cx="12105636" cy="734704"/>
          </a:xfrm>
          <a:prstGeom prst="rect">
            <a:avLst/>
          </a:prstGeom>
          <a:solidFill>
            <a:schemeClr val="tx2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buFont typeface="Arial" pitchFamily="34" charset="0"/>
              <a:buChar char="•"/>
              <a:defRPr/>
            </a:pPr>
            <a:r>
              <a:rPr lang="tr-TR" sz="3600" b="1" dirty="0" smtClean="0">
                <a:solidFill>
                  <a:schemeClr val="bg1"/>
                </a:solidFill>
                <a:latin typeface="Arial" charset="0"/>
              </a:rPr>
              <a:t>SONUÇLAR</a:t>
            </a:r>
            <a:endParaRPr lang="en-US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8" name="182 Dikdörtgen"/>
          <p:cNvSpPr/>
          <p:nvPr/>
        </p:nvSpPr>
        <p:spPr bwMode="auto">
          <a:xfrm>
            <a:off x="530877" y="26143667"/>
            <a:ext cx="20321162" cy="602234"/>
          </a:xfrm>
          <a:prstGeom prst="rect">
            <a:avLst/>
          </a:prstGeom>
          <a:solidFill>
            <a:schemeClr val="tx2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r>
              <a:rPr lang="tr-TR" sz="3600" b="1" dirty="0" smtClean="0">
                <a:solidFill>
                  <a:schemeClr val="bg1"/>
                </a:solidFill>
                <a:latin typeface="Arial" charset="0"/>
              </a:rPr>
              <a:t>TEŞEKKÜR</a:t>
            </a:r>
            <a:endParaRPr lang="tr-TR" sz="3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9" name="182 Dikdörtgen"/>
          <p:cNvSpPr/>
          <p:nvPr/>
        </p:nvSpPr>
        <p:spPr bwMode="auto">
          <a:xfrm>
            <a:off x="530877" y="18785983"/>
            <a:ext cx="20321162" cy="602234"/>
          </a:xfrm>
          <a:prstGeom prst="rect">
            <a:avLst/>
          </a:prstGeom>
          <a:solidFill>
            <a:schemeClr val="tx2">
              <a:lumMod val="65000"/>
              <a:lumOff val="3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r>
              <a:rPr lang="tr-TR" sz="3600" b="1" dirty="0" smtClean="0">
                <a:solidFill>
                  <a:schemeClr val="bg1"/>
                </a:solidFill>
                <a:latin typeface="Arial" charset="0"/>
              </a:rPr>
              <a:t>YÖNTEM</a:t>
            </a:r>
            <a:endParaRPr lang="tr-TR" sz="36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9" name="Resim 1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745608" y="10587219"/>
            <a:ext cx="6035563" cy="4865030"/>
          </a:xfrm>
          <a:prstGeom prst="rect">
            <a:avLst/>
          </a:prstGeom>
        </p:spPr>
      </p:pic>
      <p:pic>
        <p:nvPicPr>
          <p:cNvPr id="22" name="Resim 21" descr="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05" y="586648"/>
            <a:ext cx="2368759" cy="32543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86" y="10123655"/>
            <a:ext cx="6728139" cy="780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753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148</Words>
  <Application>Microsoft Office PowerPoint</Application>
  <PresentationFormat>Özel</PresentationFormat>
  <Paragraphs>22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>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Kucuker</dc:creator>
  <cp:lastModifiedBy>user</cp:lastModifiedBy>
  <cp:revision>13</cp:revision>
  <dcterms:created xsi:type="dcterms:W3CDTF">2015-05-27T12:28:26Z</dcterms:created>
  <dcterms:modified xsi:type="dcterms:W3CDTF">2018-09-27T12:07:05Z</dcterms:modified>
</cp:coreProperties>
</file>